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50" d="100"/>
          <a:sy n="150" d="100"/>
        </p:scale>
        <p:origin x="-13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111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23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069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48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310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69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484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715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29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98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357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EBB2-59C9-BA42-9F5B-9A6521A2B8D7}" type="datetimeFigureOut">
              <a:rPr lang="en-US" smtClean="0"/>
              <a:t>25/02/13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A81E0-ED8C-E640-ACE2-FEFA92033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31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notifyus.com.a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0267" y="931333"/>
            <a:ext cx="8255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Dear Families, Friends and Members</a:t>
            </a:r>
          </a:p>
          <a:p>
            <a:r>
              <a:rPr lang="en-US" sz="1000" dirty="0"/>
              <a:t> </a:t>
            </a:r>
          </a:p>
          <a:p>
            <a:r>
              <a:rPr lang="en-US" sz="1000" dirty="0"/>
              <a:t>Just a reminder    /  "As part of our push" to improve communication with families </a:t>
            </a:r>
            <a:r>
              <a:rPr lang="en-US" sz="1000"/>
              <a:t>/ </a:t>
            </a:r>
            <a:r>
              <a:rPr lang="en-US" sz="1000" smtClean="0"/>
              <a:t>members, </a:t>
            </a:r>
            <a:r>
              <a:rPr lang="en-US" sz="1000" dirty="0"/>
              <a:t>we have implemented </a:t>
            </a:r>
            <a:r>
              <a:rPr lang="en-US" sz="1000" dirty="0" smtClean="0"/>
              <a:t>NotifyUs </a:t>
            </a:r>
            <a:r>
              <a:rPr lang="en-US" sz="1000" dirty="0"/>
              <a:t>as our new communication package.</a:t>
            </a:r>
          </a:p>
          <a:p>
            <a:r>
              <a:rPr lang="en-US" sz="1000" dirty="0"/>
              <a:t>This communication tool enables our __________________ to provide you and your families with current information on all our calendar of events and associated information to your fingertips.</a:t>
            </a:r>
          </a:p>
          <a:p>
            <a:r>
              <a:rPr lang="en-US" sz="1000" dirty="0"/>
              <a:t> </a:t>
            </a:r>
          </a:p>
          <a:p>
            <a:r>
              <a:rPr lang="en-US" sz="1000" dirty="0"/>
              <a:t>The benefits of ‘NotifyUs’ include:-</a:t>
            </a:r>
          </a:p>
          <a:p>
            <a:r>
              <a:rPr lang="en-US" sz="1000" dirty="0"/>
              <a:t>·         Synchronisation of __________ calendar's with your personal calendars</a:t>
            </a:r>
          </a:p>
          <a:p>
            <a:r>
              <a:rPr lang="en-US" sz="1000" dirty="0"/>
              <a:t>·         Instant status alerts on any changes to calendar events</a:t>
            </a:r>
          </a:p>
          <a:p>
            <a:r>
              <a:rPr lang="en-US" sz="1000" dirty="0"/>
              <a:t>·         regular information updated by ___________</a:t>
            </a:r>
          </a:p>
          <a:p>
            <a:r>
              <a:rPr lang="en-US" sz="1000" dirty="0"/>
              <a:t>·         individual notifications by ______________ to members regarding specific upcoming events.</a:t>
            </a:r>
          </a:p>
          <a:p>
            <a:r>
              <a:rPr lang="en-US" sz="1000" dirty="0"/>
              <a:t>·        Accessible 24hrs a day, 7 days a week</a:t>
            </a:r>
          </a:p>
          <a:p>
            <a:r>
              <a:rPr lang="en-US" sz="1000" dirty="0"/>
              <a:t>Simply download the App from the </a:t>
            </a:r>
            <a:r>
              <a:rPr lang="en-US" sz="1000" dirty="0" smtClean="0"/>
              <a:t>ITunes </a:t>
            </a:r>
            <a:r>
              <a:rPr lang="en-US" sz="1000" dirty="0"/>
              <a:t>store (available on Android) or register via the ‘NotifyUs’ website (</a:t>
            </a:r>
            <a:r>
              <a:rPr lang="en-US" sz="1000" dirty="0">
                <a:hlinkClick r:id="rId2"/>
              </a:rPr>
              <a:t>www.notifyus.com.au).</a:t>
            </a:r>
          </a:p>
          <a:p>
            <a:r>
              <a:rPr lang="en-US" sz="1000" dirty="0"/>
              <a:t>Once you have an account with 'NotifyUs' please utilise our organisations Event Code:   Orgc-____________ to view the entire calendar of events.</a:t>
            </a:r>
          </a:p>
          <a:p>
            <a:r>
              <a:rPr lang="en-US" sz="1000" dirty="0"/>
              <a:t>‘NotifyUs’ has been developed as a community based communication tool, and can be used across multiple organisations.  </a:t>
            </a:r>
          </a:p>
          <a:p>
            <a:r>
              <a:rPr lang="en-US" sz="1000" dirty="0"/>
              <a:t>Organisations already utilising the </a:t>
            </a:r>
            <a:r>
              <a:rPr lang="en-US" sz="1000" dirty="0" smtClean="0"/>
              <a:t>NotifyUs </a:t>
            </a:r>
            <a:r>
              <a:rPr lang="en-US" sz="1000" dirty="0"/>
              <a:t>Communications package, will allow you to view/print and sync their calendars to your existing calendar. </a:t>
            </a:r>
          </a:p>
          <a:p>
            <a:r>
              <a:rPr lang="en-US" sz="1000" dirty="0"/>
              <a:t>This exciting new tool keeps you up to date with all your family's school, sporting, business and recreational events at your convenience.  </a:t>
            </a:r>
          </a:p>
          <a:p>
            <a:r>
              <a:rPr lang="en-US" sz="1000" dirty="0"/>
              <a:t>To stay informed with the latest information status, it is recommended you login at least once a week and view/update and sync your calendars.  </a:t>
            </a:r>
          </a:p>
          <a:p>
            <a:r>
              <a:rPr lang="en-US" sz="1000" dirty="0"/>
              <a:t>Please find below the ‘NotifyUs’ App barcode for scanning convenience.</a:t>
            </a:r>
          </a:p>
          <a:p>
            <a:r>
              <a:rPr lang="en-US" sz="1000" dirty="0"/>
              <a:t>We trust you enjoy and see the benefits of using ‘NotifyUs’ to keep you and your families informed and connected to _________________ into the future. </a:t>
            </a:r>
          </a:p>
          <a:p>
            <a:endParaRPr lang="en-US" sz="1000" dirty="0"/>
          </a:p>
          <a:p>
            <a:r>
              <a:rPr lang="en-US" sz="1000" dirty="0"/>
              <a:t>As part of this great package </a:t>
            </a:r>
            <a:r>
              <a:rPr lang="en-US" sz="1000" dirty="0" smtClean="0"/>
              <a:t>NotifyUs </a:t>
            </a:r>
            <a:r>
              <a:rPr lang="en-US" sz="1000" dirty="0"/>
              <a:t>have offered all families / Members a discount on their first year membership at $9.90 Inc GST,  (usually $12.99 Inc GST per year). </a:t>
            </a:r>
          </a:p>
          <a:p>
            <a:r>
              <a:rPr lang="en-US" sz="1000" dirty="0"/>
              <a:t>Please use the following discount Code when registering.  </a:t>
            </a:r>
          </a:p>
          <a:p>
            <a:endParaRPr lang="en-US" sz="1000" dirty="0"/>
          </a:p>
          <a:p>
            <a:r>
              <a:rPr lang="en-US" sz="1000" dirty="0"/>
              <a:t>Discount Code: NU2013SK </a:t>
            </a:r>
          </a:p>
          <a:p>
            <a:r>
              <a:rPr lang="en-US" sz="1000" dirty="0"/>
              <a:t>(1st year membership only)</a:t>
            </a:r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844860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</Words>
  <Application>Microsoft Macintosh PowerPoint</Application>
  <PresentationFormat>On-screen Show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2 Feel Pty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Joshloch</dc:creator>
  <cp:lastModifiedBy>Joshloch</cp:lastModifiedBy>
  <cp:revision>1</cp:revision>
  <dcterms:created xsi:type="dcterms:W3CDTF">2013-02-25T02:35:57Z</dcterms:created>
  <dcterms:modified xsi:type="dcterms:W3CDTF">2013-02-25T02:39:13Z</dcterms:modified>
</cp:coreProperties>
</file>